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22-04-26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IEEE ICPS Warwick, Jerker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presentations: Sandboxing tool, Hans</a:t>
            </a:r>
            <a:br/>
            <a:r>
              <a:t> </a:t>
            </a:r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presentation: Sree - Power of attorney 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v5.0 specifications, Szvetlin</a:t>
            </a:r>
            <a:br/>
            <a:r>
              <a:t>Documentation update wiki etc, Szvetlin</a:t>
            </a:r>
            <a:br/>
            <a:r>
              <a:t>Adaptors listing, Mats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  <a:r>
              <a:t>QoS, Daniel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Next telco May 10 at 15.30</a:t>
            </a:r>
            <a:br/>
            <a:r>
              <a:t>Next feature presentation: ?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